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F549A-C242-45BA-A132-5CC9CF9898C6}" type="datetimeFigureOut">
              <a:rPr lang="en-US" smtClean="0"/>
              <a:t>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011DD-494B-4E67-87F9-0BE13465FC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F549A-C242-45BA-A132-5CC9CF9898C6}" type="datetimeFigureOut">
              <a:rPr lang="en-US" smtClean="0"/>
              <a:t>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011DD-494B-4E67-87F9-0BE13465FC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F549A-C242-45BA-A132-5CC9CF9898C6}" type="datetimeFigureOut">
              <a:rPr lang="en-US" smtClean="0"/>
              <a:t>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011DD-494B-4E67-87F9-0BE13465FC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F549A-C242-45BA-A132-5CC9CF9898C6}" type="datetimeFigureOut">
              <a:rPr lang="en-US" smtClean="0"/>
              <a:t>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011DD-494B-4E67-87F9-0BE13465FC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F549A-C242-45BA-A132-5CC9CF9898C6}" type="datetimeFigureOut">
              <a:rPr lang="en-US" smtClean="0"/>
              <a:t>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011DD-494B-4E67-87F9-0BE13465FC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F549A-C242-45BA-A132-5CC9CF9898C6}" type="datetimeFigureOut">
              <a:rPr lang="en-US" smtClean="0"/>
              <a:t>1/28/2010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011DD-494B-4E67-87F9-0BE13465FC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F549A-C242-45BA-A132-5CC9CF9898C6}" type="datetimeFigureOut">
              <a:rPr lang="en-US" smtClean="0"/>
              <a:t>1/28/2010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011DD-494B-4E67-87F9-0BE13465FC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F549A-C242-45BA-A132-5CC9CF9898C6}" type="datetimeFigureOut">
              <a:rPr lang="en-US" smtClean="0"/>
              <a:t>1/28/2010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011DD-494B-4E67-87F9-0BE13465FC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F549A-C242-45BA-A132-5CC9CF9898C6}" type="datetimeFigureOut">
              <a:rPr lang="en-US" smtClean="0"/>
              <a:t>1/28/2010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011DD-494B-4E67-87F9-0BE13465FC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F549A-C242-45BA-A132-5CC9CF9898C6}" type="datetimeFigureOut">
              <a:rPr lang="en-US" smtClean="0"/>
              <a:t>1/28/2010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011DD-494B-4E67-87F9-0BE13465FC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F549A-C242-45BA-A132-5CC9CF9898C6}" type="datetimeFigureOut">
              <a:rPr lang="en-US" smtClean="0"/>
              <a:t>1/28/2010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011DD-494B-4E67-87F9-0BE13465FC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0F549A-C242-45BA-A132-5CC9CF9898C6}" type="datetimeFigureOut">
              <a:rPr lang="en-US" smtClean="0"/>
              <a:t>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9011DD-494B-4E67-87F9-0BE13465FC6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/>
          <a:lstStyle/>
          <a:p>
            <a:r>
              <a:rPr lang="en-US" b="1" dirty="0" err="1" smtClean="0">
                <a:latin typeface="Adobe Myungjo Std M" pitchFamily="18" charset="-128"/>
                <a:ea typeface="Adobe Myungjo Std M" pitchFamily="18" charset="-128"/>
              </a:rPr>
              <a:t>Tay</a:t>
            </a:r>
            <a:r>
              <a:rPr lang="en-US" b="1" dirty="0" smtClean="0">
                <a:latin typeface="Adobe Myungjo Std M" pitchFamily="18" charset="-128"/>
                <a:ea typeface="Adobe Myungjo Std M" pitchFamily="18" charset="-128"/>
              </a:rPr>
              <a:t> </a:t>
            </a:r>
            <a:r>
              <a:rPr lang="en-US" b="1" dirty="0" err="1" smtClean="0">
                <a:latin typeface="Adobe Myungjo Std M" pitchFamily="18" charset="-128"/>
                <a:ea typeface="Adobe Myungjo Std M" pitchFamily="18" charset="-128"/>
              </a:rPr>
              <a:t>Sach's</a:t>
            </a:r>
            <a:r>
              <a:rPr lang="en-US" b="1" dirty="0" smtClean="0">
                <a:latin typeface="Adobe Myungjo Std M" pitchFamily="18" charset="-128"/>
                <a:ea typeface="Adobe Myungjo Std M" pitchFamily="18" charset="-128"/>
              </a:rPr>
              <a:t> Disease</a:t>
            </a:r>
            <a:endParaRPr lang="en-US" b="1" dirty="0">
              <a:latin typeface="Adobe Myungjo Std M" pitchFamily="18" charset="-128"/>
              <a:ea typeface="Adobe Myungjo Std M" pitchFamily="18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209800"/>
            <a:ext cx="6400800" cy="1752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Adobe Myungjo Std M" pitchFamily="18" charset="-128"/>
                <a:ea typeface="Adobe Myungjo Std M" pitchFamily="18" charset="-128"/>
              </a:rPr>
              <a:t>Marie-Claire Langdon, Grace </a:t>
            </a:r>
            <a:r>
              <a:rPr lang="en-US" dirty="0" err="1" smtClean="0">
                <a:solidFill>
                  <a:schemeClr val="tx1"/>
                </a:solidFill>
                <a:latin typeface="Adobe Myungjo Std M" pitchFamily="18" charset="-128"/>
                <a:ea typeface="Adobe Myungjo Std M" pitchFamily="18" charset="-128"/>
              </a:rPr>
              <a:t>Groeger</a:t>
            </a:r>
            <a:r>
              <a:rPr lang="en-US" dirty="0" smtClean="0">
                <a:solidFill>
                  <a:schemeClr val="tx1"/>
                </a:solidFill>
                <a:latin typeface="Adobe Myungjo Std M" pitchFamily="18" charset="-128"/>
                <a:ea typeface="Adobe Myungjo Std M" pitchFamily="18" charset="-128"/>
              </a:rPr>
              <a:t>, and Kristin </a:t>
            </a:r>
            <a:r>
              <a:rPr lang="en-US" dirty="0" err="1" smtClean="0">
                <a:solidFill>
                  <a:schemeClr val="tx1"/>
                </a:solidFill>
                <a:latin typeface="Adobe Myungjo Std M" pitchFamily="18" charset="-128"/>
                <a:ea typeface="Adobe Myungjo Std M" pitchFamily="18" charset="-128"/>
              </a:rPr>
              <a:t>Donadio</a:t>
            </a:r>
            <a:endParaRPr lang="en-US" dirty="0" smtClean="0">
              <a:solidFill>
                <a:schemeClr val="tx1"/>
              </a:solidFill>
              <a:latin typeface="Adobe Myungjo Std M" pitchFamily="18" charset="-128"/>
              <a:ea typeface="Adobe Myungjo Std M" pitchFamily="18" charset="-128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Adobe Myungjo Std M" pitchFamily="18" charset="-128"/>
                <a:ea typeface="Adobe Myungjo Std M" pitchFamily="18" charset="-128"/>
              </a:rPr>
              <a:t>February 1</a:t>
            </a:r>
            <a:r>
              <a:rPr lang="en-US" baseline="30000" dirty="0" smtClean="0">
                <a:solidFill>
                  <a:schemeClr val="tx1"/>
                </a:solidFill>
                <a:latin typeface="Adobe Myungjo Std M" pitchFamily="18" charset="-128"/>
                <a:ea typeface="Adobe Myungjo Std M" pitchFamily="18" charset="-128"/>
              </a:rPr>
              <a:t>st</a:t>
            </a:r>
            <a:r>
              <a:rPr lang="en-US" dirty="0" smtClean="0">
                <a:solidFill>
                  <a:schemeClr val="tx1"/>
                </a:solidFill>
                <a:latin typeface="Adobe Myungjo Std M" pitchFamily="18" charset="-128"/>
                <a:ea typeface="Adobe Myungjo Std M" pitchFamily="18" charset="-128"/>
              </a:rPr>
              <a:t>, 2010</a:t>
            </a:r>
          </a:p>
          <a:p>
            <a:r>
              <a:rPr lang="en-US" dirty="0" smtClean="0">
                <a:solidFill>
                  <a:schemeClr val="tx1"/>
                </a:solidFill>
                <a:latin typeface="Adobe Myungjo Std M" pitchFamily="18" charset="-128"/>
                <a:ea typeface="Adobe Myungjo Std M" pitchFamily="18" charset="-128"/>
              </a:rPr>
              <a:t>Period 9/10 </a:t>
            </a:r>
            <a:endParaRPr lang="en-US" dirty="0">
              <a:solidFill>
                <a:schemeClr val="tx1"/>
              </a:solidFill>
              <a:latin typeface="Adobe Myungjo Std M" pitchFamily="18" charset="-128"/>
              <a:ea typeface="Adobe Myungjo Std M" pitchFamily="18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18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Tay Sach's Disease</vt:lpstr>
      <vt:lpstr>Slide 2</vt:lpstr>
    </vt:vector>
  </TitlesOfParts>
  <Company>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Tay Sach's Disease</dc:title>
  <dc:creator>.</dc:creator>
  <cp:lastModifiedBy>.</cp:lastModifiedBy>
  <cp:revision>1</cp:revision>
  <dcterms:created xsi:type="dcterms:W3CDTF">2010-01-28T17:17:47Z</dcterms:created>
  <dcterms:modified xsi:type="dcterms:W3CDTF">2010-01-28T17:20:58Z</dcterms:modified>
</cp:coreProperties>
</file>